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144EF-D567-4000-8979-88525AB3F0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7148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54264-7620-4016-B536-47405D3274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0119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58D52-4199-42BB-82C7-A108916074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7251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E4F9-568B-447F-84CA-EFFB157F44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6292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A9082-EB30-4F98-8F00-076BE5CC70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067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71095-39EB-41BD-929A-9F13F1C2FA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517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72F8D-7071-4617-A960-ADA4168A2B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36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BE4F3-C264-4B07-995B-17FF2CC10D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6735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FCF3B-B3E1-4A5D-92AC-036E727A41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626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A3E202-1658-47A7-A6C2-0418AACB1E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4203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07771-160E-4E9B-BF23-BBAD654D15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0075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6CE632A-E813-4938-8E51-BBC5F51802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llamo ____________ </a:t>
            </a:r>
            <a:r>
              <a:rPr lang="en-US" altLang="en-US" sz="3600">
                <a:solidFill>
                  <a:schemeClr val="folHlink"/>
                </a:solidFill>
              </a:rPr>
              <a:t>Clase </a:t>
            </a:r>
            <a:r>
              <a:rPr lang="en-US" altLang="en-US" sz="3600" smtClean="0">
                <a:solidFill>
                  <a:schemeClr val="folHlink"/>
                </a:solidFill>
              </a:rPr>
              <a:t>801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 </a:t>
            </a:r>
            <a:r>
              <a:rPr lang="en-US" altLang="en-US" sz="3600" dirty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octubre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2017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105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</a:t>
            </a:r>
            <a:r>
              <a:rPr lang="es-ES_tradnl" altLang="en-US" dirty="0" smtClean="0">
                <a:solidFill>
                  <a:srgbClr val="FF0000"/>
                </a:solidFill>
              </a:rPr>
              <a:t>A:</a:t>
            </a:r>
            <a:r>
              <a:rPr lang="es-ES_tradnl" altLang="en-US" dirty="0" smtClean="0"/>
              <a:t>¿Cómo celebran el </a:t>
            </a:r>
            <a:r>
              <a:rPr lang="es-ES_tradnl" altLang="en-US" dirty="0"/>
              <a:t>Día de los </a:t>
            </a:r>
            <a:r>
              <a:rPr lang="es-ES_tradnl" altLang="en-US" dirty="0" smtClean="0"/>
              <a:t>muertos en </a:t>
            </a:r>
            <a:r>
              <a:rPr lang="es-ES_tradnl" altLang="en-US" dirty="0" err="1" smtClean="0"/>
              <a:t>Mexico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Actividades: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Tomar apuntes activos.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Mirar </a:t>
            </a:r>
            <a:r>
              <a:rPr lang="es-ES_tradnl" altLang="en-US" dirty="0"/>
              <a:t>el video </a:t>
            </a:r>
            <a:r>
              <a:rPr lang="es-ES_tradnl" altLang="en-US" u="sng" dirty="0"/>
              <a:t>El Día de los Muertos</a:t>
            </a:r>
          </a:p>
          <a:p>
            <a:pPr>
              <a:lnSpc>
                <a:spcPct val="90000"/>
              </a:lnSpc>
            </a:pPr>
            <a:r>
              <a:rPr lang="es-ES_tradnl" altLang="en-US" dirty="0"/>
              <a:t>Mientras miras el video, completa el paquete </a:t>
            </a:r>
            <a:r>
              <a:rPr lang="es-ES_tradnl" altLang="en-US" u="sng" dirty="0"/>
              <a:t>El día de los muertos: </a:t>
            </a:r>
            <a:r>
              <a:rPr lang="es-ES_tradnl" altLang="en-US" u="sng" dirty="0" err="1"/>
              <a:t>Activity</a:t>
            </a:r>
            <a:r>
              <a:rPr lang="es-ES_tradnl" altLang="en-US" u="sng" dirty="0"/>
              <a:t> </a:t>
            </a:r>
            <a:r>
              <a:rPr lang="es-ES_tradnl" altLang="en-US" u="sng" dirty="0" err="1"/>
              <a:t>Packet</a:t>
            </a:r>
            <a:endParaRPr lang="es-ES_tradnl" altLang="en-US" u="sng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Tarea A:</a:t>
            </a:r>
            <a:endParaRPr lang="es-ES_tradnl" altLang="en-US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Complete “Calavera” Project.</a:t>
            </a:r>
          </a:p>
          <a:p>
            <a:pPr>
              <a:lnSpc>
                <a:spcPct val="90000"/>
              </a:lnSpc>
            </a:pPr>
            <a:r>
              <a:rPr lang="es-ES_tradnl" altLang="en-US" dirty="0" smtClean="0"/>
              <a:t>DUE MONDAY OCT. </a:t>
            </a:r>
            <a:r>
              <a:rPr lang="es-ES_tradnl" altLang="en-US" dirty="0" smtClean="0"/>
              <a:t>30</a:t>
            </a:r>
            <a:r>
              <a:rPr lang="es-ES_tradnl" altLang="en-US" i="1" dirty="0" smtClean="0"/>
              <a:t>!</a:t>
            </a:r>
            <a:endParaRPr lang="es-ES_tradnl" altLang="en-US" dirty="0" smtClean="0"/>
          </a:p>
          <a:p>
            <a:pPr>
              <a:lnSpc>
                <a:spcPct val="90000"/>
              </a:lnSpc>
            </a:pPr>
            <a:r>
              <a:rPr lang="es-ES_tradnl" altLang="en-US" dirty="0" err="1" smtClean="0"/>
              <a:t>Packet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due</a:t>
            </a:r>
            <a:r>
              <a:rPr lang="es-ES_tradnl" altLang="en-US" dirty="0" smtClean="0"/>
              <a:t> OCT. </a:t>
            </a:r>
            <a:r>
              <a:rPr lang="es-ES_tradnl" altLang="en-US" dirty="0" smtClean="0"/>
              <a:t>30; </a:t>
            </a:r>
            <a:r>
              <a:rPr lang="es-ES_tradnl" altLang="en-US" dirty="0" err="1" smtClean="0"/>
              <a:t>graded</a:t>
            </a:r>
            <a:r>
              <a:rPr lang="es-ES_tradnl" altLang="en-US" dirty="0" smtClean="0"/>
              <a:t> as a QUIZ!!!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228600"/>
            <a:ext cx="7772400" cy="1143000"/>
          </a:xfrm>
        </p:spPr>
        <p:txBody>
          <a:bodyPr/>
          <a:lstStyle/>
          <a:p>
            <a:r>
              <a:rPr lang="en-US" alt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Proyecto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# 1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838200"/>
            <a:ext cx="9144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400" b="1" kern="0" dirty="0" smtClean="0"/>
              <a:t>DECORATE your CALAVERA as a MEMORIAL to someone or something you cared for and lost.</a:t>
            </a:r>
          </a:p>
          <a:p>
            <a:pPr>
              <a:lnSpc>
                <a:spcPct val="90000"/>
              </a:lnSpc>
            </a:pPr>
            <a:r>
              <a:rPr lang="en-US" altLang="en-US" sz="2400" b="1" kern="0" dirty="0" smtClean="0"/>
              <a:t>Make sure that you use images, colors, etc., that represent what/who you are commemorating.</a:t>
            </a:r>
          </a:p>
          <a:p>
            <a:pPr>
              <a:lnSpc>
                <a:spcPct val="90000"/>
              </a:lnSpc>
            </a:pPr>
            <a:r>
              <a:rPr lang="en-US" altLang="en-US" sz="2400" b="1" kern="0" dirty="0" smtClean="0"/>
              <a:t>On the CALAVERA, write a minimum of 8 ADJETIVOS, in Spanish, that describe what/who you are commemorating.</a:t>
            </a:r>
          </a:p>
          <a:p>
            <a:pPr>
              <a:lnSpc>
                <a:spcPct val="90000"/>
              </a:lnSpc>
            </a:pPr>
            <a:r>
              <a:rPr lang="en-US" altLang="en-US" sz="2400" b="1" kern="0" dirty="0" smtClean="0"/>
              <a:t>ON the CALAVERA narrative sheet, write a minimum of 8 sentences in the best Spanish you can write. </a:t>
            </a:r>
            <a:r>
              <a:rPr lang="en-US" sz="2400" kern="0" dirty="0" smtClean="0"/>
              <a:t>You may wish to include information about the person or thing you lost describe them/it, their birthday </a:t>
            </a:r>
            <a:r>
              <a:rPr lang="en-US" sz="2400" i="1" kern="0" dirty="0" smtClean="0"/>
              <a:t>(date of purchase; release date; premiere date)</a:t>
            </a:r>
            <a:endParaRPr lang="en-US" sz="1800" kern="0" dirty="0" smtClean="0"/>
          </a:p>
          <a:p>
            <a:pPr>
              <a:lnSpc>
                <a:spcPct val="90000"/>
              </a:lnSpc>
            </a:pPr>
            <a:r>
              <a:rPr lang="en-US" altLang="en-US" sz="2400" b="1" kern="0" dirty="0" smtClean="0"/>
              <a:t>You </a:t>
            </a:r>
            <a:r>
              <a:rPr lang="en-US" altLang="en-US" sz="2400" b="1" kern="0" dirty="0" smtClean="0"/>
              <a:t>MUST</a:t>
            </a:r>
            <a:r>
              <a:rPr lang="en-US" altLang="en-US" sz="2400" b="1" kern="0" dirty="0" smtClean="0"/>
              <a:t> </a:t>
            </a:r>
            <a:r>
              <a:rPr lang="en-US" altLang="en-US" sz="2400" b="1" kern="0" dirty="0" smtClean="0"/>
              <a:t>use </a:t>
            </a:r>
            <a:r>
              <a:rPr lang="en-US" altLang="en-US" sz="2400" b="1" kern="0" dirty="0" smtClean="0"/>
              <a:t>PRESENT TENSE </a:t>
            </a:r>
          </a:p>
          <a:p>
            <a:pPr>
              <a:lnSpc>
                <a:spcPct val="90000"/>
              </a:lnSpc>
            </a:pPr>
            <a:r>
              <a:rPr lang="en-US" altLang="en-US" sz="3600" kern="0" dirty="0" smtClean="0"/>
              <a:t>PROJECT </a:t>
            </a:r>
            <a:r>
              <a:rPr lang="en-US" altLang="en-US" sz="3600" kern="0" dirty="0" smtClean="0"/>
              <a:t>IS DUE ON MONDAY, OCT. </a:t>
            </a:r>
            <a:r>
              <a:rPr lang="en-US" altLang="en-US" sz="3600" kern="0" dirty="0" smtClean="0"/>
              <a:t>30th</a:t>
            </a:r>
            <a:endParaRPr lang="en-US" altLang="en-US" sz="3600" u="sng" kern="0" noProof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5196</TotalTime>
  <Words>195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____________ Clase 801 La fecha es el 20 de octubre del 2017</vt:lpstr>
      <vt:lpstr>Proyecto # 1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9IM La fecha es el 9 de noviembre del 2012</dc:title>
  <dc:creator>Helen Zumaeta</dc:creator>
  <cp:lastModifiedBy>Helen Zumaeta</cp:lastModifiedBy>
  <cp:revision>21</cp:revision>
  <dcterms:created xsi:type="dcterms:W3CDTF">2012-11-08T23:34:52Z</dcterms:created>
  <dcterms:modified xsi:type="dcterms:W3CDTF">2017-10-20T15:08:21Z</dcterms:modified>
</cp:coreProperties>
</file>